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rels" ContentType="application/vnd.openxmlformats-package.relationships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Id1" 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trictFirstAndLastChars="0" saveSubsetFonts="1" autoCompressPictures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747775"/>
          </p15:clr>
        </p15:guide>
        <p15:guide id="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  <p:guide/>
      </p:guideLst>
    </p:cSldViewPr>
  </p:slideViewPr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15.xml" Id="rId20" /><Relationship Type="http://schemas.openxmlformats.org/officeDocument/2006/relationships/slide" Target="/ppt/slides/slide6.xml" Id="rId11" /><Relationship Type="http://schemas.openxmlformats.org/officeDocument/2006/relationships/slide" Target="/ppt/slides/slide17.xml" Id="rId22" /><Relationship Type="http://schemas.openxmlformats.org/officeDocument/2006/relationships/slide" Target="/ppt/slides/slide5.xml" Id="rId10" /><Relationship Type="http://schemas.openxmlformats.org/officeDocument/2006/relationships/slide" Target="/ppt/slides/slide16.xml" Id="rId21" /><Relationship Type="http://schemas.openxmlformats.org/officeDocument/2006/relationships/slide" Target="/ppt/slides/slide8.xml" Id="rId13" /><Relationship Type="http://schemas.openxmlformats.org/officeDocument/2006/relationships/slide" Target="/ppt/slides/slide7.xml" Id="rId12" /><Relationship Type="http://schemas.openxmlformats.org/officeDocument/2006/relationships/slide" Target="/ppt/slides/slide18.xml" Id="rId23" /><Relationship Type="http://schemas.openxmlformats.org/officeDocument/2006/relationships/theme" Target="/ppt/theme/theme2.xml" Id="rId1" /><Relationship Type="http://schemas.openxmlformats.org/officeDocument/2006/relationships/viewProps" Target="/ppt/viewProps.xml" Id="rId2" /><Relationship Type="http://schemas.openxmlformats.org/officeDocument/2006/relationships/presProps" Target="/ppt/presProps.xml" Id="rId3" /><Relationship Type="http://schemas.openxmlformats.org/officeDocument/2006/relationships/slideMaster" Target="/ppt/slideMasters/slideMaster1.xml" Id="rId4" /><Relationship Type="http://schemas.openxmlformats.org/officeDocument/2006/relationships/slide" Target="/ppt/slides/slide4.xml" Id="rId9" /><Relationship Type="http://schemas.openxmlformats.org/officeDocument/2006/relationships/slide" Target="/ppt/slides/slide10.xml" Id="rId15" /><Relationship Type="http://schemas.openxmlformats.org/officeDocument/2006/relationships/slide" Target="/ppt/slides/slide9.xml" Id="rId14" /><Relationship Type="http://schemas.openxmlformats.org/officeDocument/2006/relationships/slide" Target="/ppt/slides/slide12.xml" Id="rId17" /><Relationship Type="http://schemas.openxmlformats.org/officeDocument/2006/relationships/slide" Target="/ppt/slides/slide11.xml" Id="rId16" /><Relationship Type="http://schemas.openxmlformats.org/officeDocument/2006/relationships/notesMaster" Target="/ppt/notesMasters/notesMaster1.xml" Id="rId5" /><Relationship Type="http://schemas.openxmlformats.org/officeDocument/2006/relationships/slide" Target="/ppt/slides/slide14.xml" Id="rId19" /><Relationship Type="http://schemas.openxmlformats.org/officeDocument/2006/relationships/slide" Target="/ppt/slides/slide1.xml" Id="rId6" /><Relationship Type="http://schemas.openxmlformats.org/officeDocument/2006/relationships/slide" Target="/ppt/slides/slide13.xml" Id="rId18" /><Relationship Type="http://schemas.openxmlformats.org/officeDocument/2006/relationships/slide" Target="/ppt/slides/slide2.xml" Id="rId7" /><Relationship Type="http://schemas.openxmlformats.org/officeDocument/2006/relationships/slide" Target="/ppt/slides/slide3.xml" Id="rId8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1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1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1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1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1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fa1eb8399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fa1eb8399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fa1eb8399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afa1eb8399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afa1eb8399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afa1eb8399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fa1eb8399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fa1eb8399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fa1eb8399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fa1eb8399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fa1eb8399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afa1eb8399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fa1eb8399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fa1eb8399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fa1eb8399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afa1eb8399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fa1eb8399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afa1eb8399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fa1eb839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afa1eb839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afa1eb8399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afa1eb839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afa1eb8399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afa1eb8399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afa1eb8399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afa1eb8399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fa1eb8399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fa1eb8399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fa1eb8399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fa1eb8399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fa1eb8399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fa1eb8399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fa1eb8399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afa1eb8399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3.xml" Id="rId3" /><Relationship Type="http://schemas.openxmlformats.org/officeDocument/2006/relationships/theme" Target="/ppt/theme/theme2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.xml" Id="rId2" /><Relationship Type="http://schemas.openxmlformats.org/officeDocument/2006/relationships/image" Target="/ppt/media/image10.png" Id="rId3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10.xml" Id="rId2" /><Relationship Type="http://schemas.openxmlformats.org/officeDocument/2006/relationships/image" Target="/ppt/media/image17.png" Id="rId3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11.xml" Id="rId2" /><Relationship Type="http://schemas.openxmlformats.org/officeDocument/2006/relationships/image" Target="/ppt/media/image13.png" Id="rId3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12.xml" Id="rId2" /><Relationship Type="http://schemas.openxmlformats.org/officeDocument/2006/relationships/image" Target="/ppt/media/image12.png" Id="rId3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13.xml" Id="rId2" /><Relationship Type="http://schemas.openxmlformats.org/officeDocument/2006/relationships/image" Target="/ppt/media/image1.png" Id="rId3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14.xml" Id="rId2" /><Relationship Type="http://schemas.openxmlformats.org/officeDocument/2006/relationships/image" Target="/ppt/media/image18.png" Id="rId3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15.xml" Id="rId2" /><Relationship Type="http://schemas.openxmlformats.org/officeDocument/2006/relationships/image" Target="/ppt/media/image2.png" Id="rId3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16.xml" Id="rId2" /><Relationship Type="http://schemas.openxmlformats.org/officeDocument/2006/relationships/image" Target="/ppt/media/image3.png" Id="rId3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17.xml" Id="rId2" /><Relationship Type="http://schemas.openxmlformats.org/officeDocument/2006/relationships/image" Target="/ppt/media/image15.png" Id="rId3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18.xml" Id="rId2" /><Relationship Type="http://schemas.openxmlformats.org/officeDocument/2006/relationships/image" Target="/ppt/media/image6.png" Id="rId3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2.xml" Id="rId2" /><Relationship Type="http://schemas.openxmlformats.org/officeDocument/2006/relationships/image" Target="/ppt/media/image14.png" Id="rId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3.xml" Id="rId2" /><Relationship Type="http://schemas.openxmlformats.org/officeDocument/2006/relationships/image" Target="/ppt/media/image7.png" Id="rId3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4.xml" Id="rId2" /><Relationship Type="http://schemas.openxmlformats.org/officeDocument/2006/relationships/image" Target="/ppt/media/image9.png" Id="rId3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5.xml" Id="rId2" /><Relationship Type="http://schemas.openxmlformats.org/officeDocument/2006/relationships/image" Target="/ppt/media/image4.png" Id="rId3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6.xml" Id="rId2" /><Relationship Type="http://schemas.openxmlformats.org/officeDocument/2006/relationships/image" Target="/ppt/media/image11.png" Id="rId3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7.xml" Id="rId2" /><Relationship Type="http://schemas.openxmlformats.org/officeDocument/2006/relationships/image" Target="/ppt/media/image16.png" Id="rId3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8.xml" Id="rId2" /><Relationship Type="http://schemas.openxmlformats.org/officeDocument/2006/relationships/image" Target="/ppt/media/image5.png" Id="rId3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9.xml" Id="rId2" /><Relationship Type="http://schemas.openxmlformats.org/officeDocument/2006/relationships/image" Target="/ppt/media/image8.png" Id="rId3" 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56" name="Google Shape;56;p13" title="Screen Shot 2025-12-11 at 5.42.4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950" y="-27100"/>
            <a:ext cx="9167951" cy="517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 title="Screen Shot 2025-12-11 at 6.04.1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825"/>
            <a:ext cx="9196923" cy="515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 title="Screen Shot 2025-12-11 at 6.04.2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775" y="-25750"/>
            <a:ext cx="9166775" cy="5182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 title="Screen Shot 2025-12-11 at 6.04.38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 title="Screen Shot 2025-12-11 at 6.04.5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0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 title="Screen Shot 2025-12-11 at 6.05.1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975"/>
            <a:ext cx="9143999" cy="52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 title="Screen Shot 2025-12-11 at 6.05.4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925"/>
            <a:ext cx="9144001" cy="52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 title="Screen Shot 2025-12-11 at 6.05.59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250"/>
            <a:ext cx="9143998" cy="529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 title="Screen Shot 2025-12-11 at 6.06.1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3500"/>
            <a:ext cx="9143999" cy="528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 title="Screen Shot 2025-12-11 at 6.06.4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925"/>
            <a:ext cx="9143999" cy="515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914400" y="540000"/>
            <a:ext cx="8229600" cy="40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63" name="Google Shape;63;p14" title="Screen Shot 2025-12-11 at 5.44.4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250"/>
            <a:ext cx="9267273" cy="516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 title="Screen Shot 2025-12-11 at 5.57.2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3500"/>
            <a:ext cx="9144001" cy="520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 title="Screen Shot 2025-12-11 at 5.57.5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925"/>
            <a:ext cx="9143999" cy="519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 title="Screen Shot 2025-12-11 at 5.58.1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894" y="-63500"/>
            <a:ext cx="9197995" cy="520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 title="Screen Shot 2025-12-11 at 5.58.29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300"/>
            <a:ext cx="9143999" cy="51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 title="Screen Shot 2025-12-11 at 5.58.51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450"/>
            <a:ext cx="9143999" cy="516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 title="Screen Shot 2025-12-11 at 5.59.0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425"/>
            <a:ext cx="9143998" cy="516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 title="Screen Shot 2025-12-11 at 6.03.5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477" y="0"/>
            <a:ext cx="9229175" cy="520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